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52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03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984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622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37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27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92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6612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287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834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62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20B71-8BC0-450B-9657-6D38C747EB1C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D8320-23BF-4248-BEF5-952CEB8F1C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00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747301"/>
            <a:ext cx="2448271" cy="326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3495424" y="908274"/>
            <a:ext cx="21531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BMP-2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(Cat#102-PA106)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623023" y="5159514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Western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BMP-2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24522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2012-09-03T14:20:24Z</dcterms:created>
  <dcterms:modified xsi:type="dcterms:W3CDTF">2015-03-19T13:25:35Z</dcterms:modified>
</cp:coreProperties>
</file>